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59" r:id="rId3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B3D3A"/>
    <a:srgbClr val="F6BC20"/>
    <a:srgbClr val="F79593"/>
    <a:srgbClr val="F6E894"/>
    <a:srgbClr val="9CDCCB"/>
    <a:srgbClr val="4C8EC1"/>
    <a:srgbClr val="5BB0D9"/>
    <a:srgbClr val="67CAB0"/>
    <a:srgbClr val="F25553"/>
    <a:srgbClr val="F0D94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57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313903-FB58-4521-A5F8-A97615D637E1}" type="datetimeFigureOut">
              <a:rPr lang="en-CA" smtClean="0"/>
              <a:t>2024-02-15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B0F3DC-D0DC-427A-AF63-1E5490F0B11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608761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DF5098-F4D5-40DD-8DC9-DCE7C8612D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74F77C2-E615-45FA-89E4-1787BB570E5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EE93DE-F69D-4919-95D0-5242E487B5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9C697-72F8-4E53-8349-4663D82F0DC9}" type="datetimeFigureOut">
              <a:rPr lang="en-CA" smtClean="0"/>
              <a:t>2024-02-15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FB2BC8-CA94-4B13-A88F-98EAC10380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C50467-9A3E-4D1E-9520-1DCA718DE5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1317D-EEDB-4AC1-BA94-7F2278121E6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335826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6D15AB-E669-49A2-B8FA-6172D2BA74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0F82021-A873-4999-80F4-F3AA24AA08F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661BC5-5AEE-44F4-AD4E-2085960301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9C697-72F8-4E53-8349-4663D82F0DC9}" type="datetimeFigureOut">
              <a:rPr lang="en-CA" smtClean="0"/>
              <a:t>2024-02-15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4869AC-C33E-4335-A8A3-2D67DEE408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D25BDD-5234-4E2A-80BB-56280051E4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1317D-EEDB-4AC1-BA94-7F2278121E6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963667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92065A5-48B8-4B9D-BAA8-D655204E2C2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3856D40-277B-41C3-BE9C-09EC2CBA50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692A95-94C5-4EA5-BC41-0F3FB3C679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9C697-72F8-4E53-8349-4663D82F0DC9}" type="datetimeFigureOut">
              <a:rPr lang="en-CA" smtClean="0"/>
              <a:t>2024-02-15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CA4151-B4C5-46FD-9C24-33946EE824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E3880F-19D2-458F-83E1-221B2C4991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1317D-EEDB-4AC1-BA94-7F2278121E6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725257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F6F407-A48D-473B-8317-610C6D0069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4A7868-5B68-40DB-B746-0EBF8BB5EA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9158FA-8078-4311-A67A-46AA399186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9C697-72F8-4E53-8349-4663D82F0DC9}" type="datetimeFigureOut">
              <a:rPr lang="en-CA" smtClean="0"/>
              <a:t>2024-02-15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7A5BC0-8592-471C-8B70-7ECF6EB2F4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29221D-6BA7-4ABF-BCDA-B621A088CC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1317D-EEDB-4AC1-BA94-7F2278121E6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759537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E1EF65-AF51-4E3B-AB01-F388202181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B0CFAA-6882-477B-A198-0D0E896539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12B2EB-7B69-4E01-A666-61A61852CB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9C697-72F8-4E53-8349-4663D82F0DC9}" type="datetimeFigureOut">
              <a:rPr lang="en-CA" smtClean="0"/>
              <a:t>2024-02-15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F3ED63-3EED-4729-B37E-6CCAFC56CB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417EC6-43A3-4AFD-8A2B-2BCCDC7F74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1317D-EEDB-4AC1-BA94-7F2278121E6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7782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48F24B-5CAD-41E3-94FD-F49D93DD62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7FFC85-4239-4FED-89C2-449F9431946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D6586C0-9156-4ABC-82F4-4D843168B84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FC01620-299F-4067-B0D5-6509CB4143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9C697-72F8-4E53-8349-4663D82F0DC9}" type="datetimeFigureOut">
              <a:rPr lang="en-CA" smtClean="0"/>
              <a:t>2024-02-15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B87DE97-9B67-4F86-AF29-A1BFDA69D5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D3E856A-956B-4D5C-9BB7-862A5F628F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1317D-EEDB-4AC1-BA94-7F2278121E6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903848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49438A-C8AF-434E-A6FF-55B3D11ED4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925C549-8C2E-4E8E-80E3-6ED06F6B78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A3D5D29-FC16-4E7E-A6AE-EB390E041F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91D0DB3-1CA4-4CC6-B64A-3659CCC9E26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F0509A8-7DF5-49D0-B80A-4E6B015A5FD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337F4EE-15CC-43EC-B6FF-B6AF5916BC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9C697-72F8-4E53-8349-4663D82F0DC9}" type="datetimeFigureOut">
              <a:rPr lang="en-CA" smtClean="0"/>
              <a:t>2024-02-15</a:t>
            </a:fld>
            <a:endParaRPr lang="en-C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662B47D-2757-417E-B321-3A0A017F53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2634004-382A-41F1-84A7-B1CE0EBA29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1317D-EEDB-4AC1-BA94-7F2278121E6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650774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A7E69B-7554-4985-8445-9306E47387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7ACB54F-B085-4092-970D-7FFB1FBFC4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9C697-72F8-4E53-8349-4663D82F0DC9}" type="datetimeFigureOut">
              <a:rPr lang="en-CA" smtClean="0"/>
              <a:t>2024-02-15</a:t>
            </a:fld>
            <a:endParaRPr lang="en-C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46DE7CF-2877-4F87-89D6-74C558A855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3AC58D2-04E2-4CDD-ADDC-BCD2E31FA9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1317D-EEDB-4AC1-BA94-7F2278121E6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976707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0C56650-79AB-4C16-9AD3-56DBE30C51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9C697-72F8-4E53-8349-4663D82F0DC9}" type="datetimeFigureOut">
              <a:rPr lang="en-CA" smtClean="0"/>
              <a:t>2024-02-15</a:t>
            </a:fld>
            <a:endParaRPr lang="en-C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257745E-A37D-4304-8244-BB22DC1D74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F01BEB5-3B8A-4CBB-8127-6C157222B7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1317D-EEDB-4AC1-BA94-7F2278121E6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115322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935CE9-95E0-48AB-B137-5EA6CF53E7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0B75A1-854F-4759-B84F-BB53DDF8D4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2137DED-3DE8-4C57-91E3-57ACA151B75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FCFA08-67CD-4B6B-B1C5-1AD13B90E5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9C697-72F8-4E53-8349-4663D82F0DC9}" type="datetimeFigureOut">
              <a:rPr lang="en-CA" smtClean="0"/>
              <a:t>2024-02-15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BBFDDDC-B59B-4B28-A3A5-F3672DC4EB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722E51-DA67-4932-8EE0-5842FCC1E8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1317D-EEDB-4AC1-BA94-7F2278121E6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116842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92F8BE-1703-4954-BFEB-73C1A12050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B4EF8F6-463B-4AE5-8119-F168755FFAC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0390757-30B9-4BB5-AAF1-4E23BE88587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D92D6A-617C-45B1-9457-108456D827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9C697-72F8-4E53-8349-4663D82F0DC9}" type="datetimeFigureOut">
              <a:rPr lang="en-CA" smtClean="0"/>
              <a:t>2024-02-15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C89EE4-D5AF-47A0-A1D7-A5BCA1A745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0F451A7-95AE-4BA3-A9B8-93789456F7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1317D-EEDB-4AC1-BA94-7F2278121E6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058953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F20B179-C190-4DC5-BB15-17E39D2B45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8F74C4E-0F43-4104-A94E-840C0E8E2F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B3E73C-A2C8-4E20-83D3-490E4C83776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D9C697-72F8-4E53-8349-4663D82F0DC9}" type="datetimeFigureOut">
              <a:rPr lang="en-CA" smtClean="0"/>
              <a:t>2024-02-15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9FFA70-8F67-4CDD-92A0-FB9CF3FD9BF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CE8DEB-910E-483B-938C-531DCB3C186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61317D-EEDB-4AC1-BA94-7F2278121E6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559861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36A4920F-0A0A-4873-AB0E-22A9E6FC2E27}"/>
              </a:ext>
            </a:extLst>
          </p:cNvPr>
          <p:cNvSpPr/>
          <p:nvPr/>
        </p:nvSpPr>
        <p:spPr>
          <a:xfrm>
            <a:off x="60385" y="891917"/>
            <a:ext cx="1535501" cy="1440000"/>
          </a:xfrm>
          <a:prstGeom prst="rect">
            <a:avLst/>
          </a:prstGeom>
          <a:solidFill>
            <a:srgbClr val="4472C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 smtClean="0">
                <a:latin typeface="Maiden Light" panose="00000400000000000000" pitchFamily="50" charset="-18"/>
              </a:rPr>
              <a:t>MAIN HALL 	</a:t>
            </a:r>
            <a:endParaRPr lang="en-GB" sz="2000" dirty="0">
              <a:latin typeface="Maiden Light" panose="00000400000000000000" pitchFamily="50" charset="-18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2591068-2865-4E3F-A40A-48953D329873}"/>
              </a:ext>
            </a:extLst>
          </p:cNvPr>
          <p:cNvSpPr/>
          <p:nvPr/>
        </p:nvSpPr>
        <p:spPr>
          <a:xfrm>
            <a:off x="1595886" y="890698"/>
            <a:ext cx="10535729" cy="1440000"/>
          </a:xfrm>
          <a:prstGeom prst="rect">
            <a:avLst/>
          </a:prstGeom>
          <a:solidFill>
            <a:srgbClr val="B0C3E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Maiden Light" panose="00000400000000000000" pitchFamily="50" charset="-18"/>
            </a:endParaRPr>
          </a:p>
        </p:txBody>
      </p:sp>
      <p:sp>
        <p:nvSpPr>
          <p:cNvPr id="8" name="Flowchart: Alternate Process 7">
            <a:extLst>
              <a:ext uri="{FF2B5EF4-FFF2-40B4-BE49-F238E27FC236}">
                <a16:creationId xmlns:a16="http://schemas.microsoft.com/office/drawing/2014/main" id="{1D8AD63D-B148-4F42-A19C-5A4343001417}"/>
              </a:ext>
            </a:extLst>
          </p:cNvPr>
          <p:cNvSpPr/>
          <p:nvPr/>
        </p:nvSpPr>
        <p:spPr>
          <a:xfrm>
            <a:off x="1629139" y="957942"/>
            <a:ext cx="1116000" cy="198807"/>
          </a:xfrm>
          <a:prstGeom prst="flowChartAlternateProcess">
            <a:avLst/>
          </a:prstGeom>
          <a:solidFill>
            <a:srgbClr val="4472C4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b="1" dirty="0" smtClean="0">
                <a:latin typeface="Maiden Light" panose="00000400000000000000" pitchFamily="50" charset="-18"/>
              </a:rPr>
              <a:t>10.30 Opening</a:t>
            </a:r>
            <a:endParaRPr lang="en-GB" sz="1100" b="1" dirty="0">
              <a:latin typeface="Maiden Light" panose="00000400000000000000" pitchFamily="50" charset="-18"/>
            </a:endParaRPr>
          </a:p>
        </p:txBody>
      </p:sp>
      <p:sp>
        <p:nvSpPr>
          <p:cNvPr id="9" name="Flowchart: Alternate Process 8">
            <a:extLst>
              <a:ext uri="{FF2B5EF4-FFF2-40B4-BE49-F238E27FC236}">
                <a16:creationId xmlns:a16="http://schemas.microsoft.com/office/drawing/2014/main" id="{7CEB36D6-72CB-4C29-8B37-55FB03E4CD0A}"/>
              </a:ext>
            </a:extLst>
          </p:cNvPr>
          <p:cNvSpPr/>
          <p:nvPr/>
        </p:nvSpPr>
        <p:spPr>
          <a:xfrm>
            <a:off x="2745139" y="1157969"/>
            <a:ext cx="1473178" cy="337572"/>
          </a:xfrm>
          <a:prstGeom prst="flowChartAlternateProcess">
            <a:avLst/>
          </a:prstGeom>
          <a:solidFill>
            <a:srgbClr val="4472C4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100" b="1" dirty="0" smtClean="0">
                <a:latin typeface="Maiden Light" panose="00000400000000000000" pitchFamily="50" charset="-18"/>
              </a:rPr>
              <a:t>11.00 High</a:t>
            </a:r>
            <a:r>
              <a:rPr lang="hr-HR" sz="1100" b="1" dirty="0" smtClean="0">
                <a:latin typeface="Maiden Light" panose="00000400000000000000" pitchFamily="50" charset="-18"/>
              </a:rPr>
              <a:t>-</a:t>
            </a:r>
            <a:r>
              <a:rPr lang="en-GB" sz="1100" b="1" dirty="0" smtClean="0">
                <a:latin typeface="Maiden Light" panose="00000400000000000000" pitchFamily="50" charset="-18"/>
              </a:rPr>
              <a:t>level Panel</a:t>
            </a:r>
            <a:endParaRPr lang="en-GB" sz="1100" b="1" dirty="0">
              <a:latin typeface="Maiden Light" panose="00000400000000000000" pitchFamily="50" charset="-18"/>
            </a:endParaRPr>
          </a:p>
        </p:txBody>
      </p:sp>
      <p:sp>
        <p:nvSpPr>
          <p:cNvPr id="10" name="Flowchart: Alternate Process 9">
            <a:extLst>
              <a:ext uri="{FF2B5EF4-FFF2-40B4-BE49-F238E27FC236}">
                <a16:creationId xmlns:a16="http://schemas.microsoft.com/office/drawing/2014/main" id="{1EBCC877-4C36-477B-A52D-FA414F93A250}"/>
              </a:ext>
            </a:extLst>
          </p:cNvPr>
          <p:cNvSpPr/>
          <p:nvPr/>
        </p:nvSpPr>
        <p:spPr>
          <a:xfrm>
            <a:off x="4218317" y="1492743"/>
            <a:ext cx="1004271" cy="382264"/>
          </a:xfrm>
          <a:prstGeom prst="flowChartAlternateProcess">
            <a:avLst/>
          </a:prstGeom>
          <a:solidFill>
            <a:srgbClr val="4472C4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b="1" dirty="0" smtClean="0">
                <a:latin typeface="Maiden Light" panose="00000400000000000000" pitchFamily="50" charset="-18"/>
              </a:rPr>
              <a:t>12.00 Family photo, media</a:t>
            </a:r>
            <a:endParaRPr lang="en-GB" sz="1000" b="1" dirty="0">
              <a:latin typeface="Maiden Light" panose="00000400000000000000" pitchFamily="50" charset="-18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6507A22-375C-45E1-A7CF-3C335DEEF97E}"/>
              </a:ext>
            </a:extLst>
          </p:cNvPr>
          <p:cNvSpPr/>
          <p:nvPr/>
        </p:nvSpPr>
        <p:spPr>
          <a:xfrm>
            <a:off x="60385" y="2400175"/>
            <a:ext cx="1535501" cy="1440000"/>
          </a:xfrm>
          <a:prstGeom prst="rect">
            <a:avLst/>
          </a:prstGeom>
          <a:solidFill>
            <a:srgbClr val="45BF9A"/>
          </a:solidFill>
          <a:ln>
            <a:solidFill>
              <a:srgbClr val="45BF9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 smtClean="0">
                <a:latin typeface="Maiden Light" panose="00000400000000000000" pitchFamily="50" charset="-18"/>
              </a:rPr>
              <a:t>Conference Hall #1</a:t>
            </a:r>
            <a:endParaRPr lang="en-GB" sz="2000" dirty="0">
              <a:latin typeface="Maiden Light" panose="00000400000000000000" pitchFamily="50" charset="-18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66BA4388-F8AA-417B-AAE8-7BA3D3AB03AE}"/>
              </a:ext>
            </a:extLst>
          </p:cNvPr>
          <p:cNvSpPr/>
          <p:nvPr/>
        </p:nvSpPr>
        <p:spPr>
          <a:xfrm>
            <a:off x="1595886" y="2400175"/>
            <a:ext cx="10535729" cy="1440000"/>
          </a:xfrm>
          <a:prstGeom prst="rect">
            <a:avLst/>
          </a:prstGeom>
          <a:solidFill>
            <a:srgbClr val="9CDCCB"/>
          </a:solidFill>
          <a:ln>
            <a:solidFill>
              <a:srgbClr val="45BF9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  <a:latin typeface="Maiden Light" panose="00000400000000000000" pitchFamily="50" charset="-18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A929974-228E-43EE-B2C2-67F4D72726EB}"/>
              </a:ext>
            </a:extLst>
          </p:cNvPr>
          <p:cNvSpPr/>
          <p:nvPr/>
        </p:nvSpPr>
        <p:spPr>
          <a:xfrm>
            <a:off x="60385" y="3902403"/>
            <a:ext cx="1535501" cy="1440000"/>
          </a:xfrm>
          <a:prstGeom prst="rect">
            <a:avLst/>
          </a:prstGeom>
          <a:solidFill>
            <a:srgbClr val="F6BC20"/>
          </a:solidFill>
          <a:ln>
            <a:solidFill>
              <a:srgbClr val="F9C21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GB" sz="2000" dirty="0" smtClean="0">
                <a:solidFill>
                  <a:schemeClr val="tx1"/>
                </a:solidFill>
                <a:latin typeface="Maiden Light" panose="00000400000000000000" pitchFamily="50" charset="-18"/>
              </a:rPr>
              <a:t>Conference Hall #2</a:t>
            </a:r>
            <a:endParaRPr lang="en-GB" sz="2000" dirty="0">
              <a:solidFill>
                <a:schemeClr val="tx1"/>
              </a:solidFill>
              <a:latin typeface="Maiden Light" panose="00000400000000000000" pitchFamily="50" charset="-18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8E87B031-82E9-49AF-8AAB-D530075A14CA}"/>
              </a:ext>
            </a:extLst>
          </p:cNvPr>
          <p:cNvSpPr/>
          <p:nvPr/>
        </p:nvSpPr>
        <p:spPr>
          <a:xfrm>
            <a:off x="1595886" y="3902403"/>
            <a:ext cx="10535729" cy="1440000"/>
          </a:xfrm>
          <a:prstGeom prst="rect">
            <a:avLst/>
          </a:prstGeom>
          <a:solidFill>
            <a:srgbClr val="F6E894"/>
          </a:solidFill>
          <a:ln>
            <a:solidFill>
              <a:srgbClr val="F9C21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Maiden Light" panose="00000400000000000000" pitchFamily="50" charset="-18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350972F-21C4-480C-97D5-E8BA49460F65}"/>
              </a:ext>
            </a:extLst>
          </p:cNvPr>
          <p:cNvSpPr/>
          <p:nvPr/>
        </p:nvSpPr>
        <p:spPr>
          <a:xfrm>
            <a:off x="60385" y="5404631"/>
            <a:ext cx="1535501" cy="1440000"/>
          </a:xfrm>
          <a:prstGeom prst="rect">
            <a:avLst/>
          </a:prstGeom>
          <a:solidFill>
            <a:srgbClr val="EB3D3A"/>
          </a:solidFill>
          <a:ln>
            <a:solidFill>
              <a:srgbClr val="EB3D3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GB" sz="2000" dirty="0" smtClean="0">
                <a:solidFill>
                  <a:prstClr val="white"/>
                </a:solidFill>
                <a:latin typeface="Maiden Light" panose="00000400000000000000" pitchFamily="50" charset="-18"/>
              </a:rPr>
              <a:t>Conference Hall #3</a:t>
            </a:r>
            <a:endParaRPr lang="en-GB" sz="2000" dirty="0">
              <a:solidFill>
                <a:prstClr val="white"/>
              </a:solidFill>
              <a:latin typeface="Maiden Light" panose="00000400000000000000" pitchFamily="50" charset="-18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6D7AA1B4-087E-403E-B310-5D2C3E1D6D1D}"/>
              </a:ext>
            </a:extLst>
          </p:cNvPr>
          <p:cNvSpPr/>
          <p:nvPr/>
        </p:nvSpPr>
        <p:spPr>
          <a:xfrm>
            <a:off x="1595886" y="5404631"/>
            <a:ext cx="10535729" cy="1440000"/>
          </a:xfrm>
          <a:prstGeom prst="rect">
            <a:avLst/>
          </a:prstGeom>
          <a:solidFill>
            <a:srgbClr val="F79593"/>
          </a:solidFill>
          <a:ln>
            <a:solidFill>
              <a:srgbClr val="EB3D3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Maiden Light" panose="00000400000000000000" pitchFamily="50" charset="-18"/>
            </a:endParaRPr>
          </a:p>
        </p:txBody>
      </p:sp>
      <p:sp>
        <p:nvSpPr>
          <p:cNvPr id="18" name="Flowchart: Alternate Process 17">
            <a:extLst>
              <a:ext uri="{FF2B5EF4-FFF2-40B4-BE49-F238E27FC236}">
                <a16:creationId xmlns:a16="http://schemas.microsoft.com/office/drawing/2014/main" id="{7E426909-E73F-4FD5-8E58-62642E053905}"/>
              </a:ext>
            </a:extLst>
          </p:cNvPr>
          <p:cNvSpPr/>
          <p:nvPr/>
        </p:nvSpPr>
        <p:spPr>
          <a:xfrm>
            <a:off x="7259231" y="1498102"/>
            <a:ext cx="4830452" cy="239651"/>
          </a:xfrm>
          <a:prstGeom prst="flowChartAlternateProcess">
            <a:avLst/>
          </a:prstGeom>
          <a:solidFill>
            <a:srgbClr val="4472C4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b="1" dirty="0" smtClean="0">
                <a:latin typeface="Maiden Light" panose="00000400000000000000" pitchFamily="50" charset="-18"/>
              </a:rPr>
              <a:t>14.00 – 17.</a:t>
            </a:r>
            <a:r>
              <a:rPr lang="hr-HR" sz="1100" b="1" dirty="0" smtClean="0">
                <a:latin typeface="Maiden Light" panose="00000400000000000000" pitchFamily="50" charset="-18"/>
              </a:rPr>
              <a:t>30</a:t>
            </a:r>
            <a:r>
              <a:rPr lang="en-GB" sz="1100" b="1" dirty="0" smtClean="0">
                <a:latin typeface="Maiden Light" panose="00000400000000000000" pitchFamily="50" charset="-18"/>
              </a:rPr>
              <a:t> Digitalisation</a:t>
            </a:r>
            <a:endParaRPr lang="en-GB" sz="1100" b="1" dirty="0">
              <a:latin typeface="Maiden Light" panose="00000400000000000000" pitchFamily="50" charset="-18"/>
            </a:endParaRPr>
          </a:p>
        </p:txBody>
      </p:sp>
      <p:sp>
        <p:nvSpPr>
          <p:cNvPr id="22" name="Flowchart: Alternate Process 21">
            <a:extLst>
              <a:ext uri="{FF2B5EF4-FFF2-40B4-BE49-F238E27FC236}">
                <a16:creationId xmlns:a16="http://schemas.microsoft.com/office/drawing/2014/main" id="{AC425C6E-0F34-4F85-9C33-633CD827C321}"/>
              </a:ext>
            </a:extLst>
          </p:cNvPr>
          <p:cNvSpPr/>
          <p:nvPr/>
        </p:nvSpPr>
        <p:spPr>
          <a:xfrm>
            <a:off x="7276857" y="2534354"/>
            <a:ext cx="1552042" cy="278516"/>
          </a:xfrm>
          <a:prstGeom prst="flowChartAlternateProcess">
            <a:avLst/>
          </a:prstGeom>
          <a:solidFill>
            <a:srgbClr val="45BF9A"/>
          </a:solidFill>
          <a:ln>
            <a:solidFill>
              <a:srgbClr val="45BF9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b="1" dirty="0" smtClean="0">
                <a:latin typeface="Maiden Light" panose="00000400000000000000" pitchFamily="50" charset="-18"/>
              </a:rPr>
              <a:t>14.00 TSG-5</a:t>
            </a:r>
            <a:endParaRPr lang="en-GB" sz="1100" b="1" dirty="0">
              <a:latin typeface="Maiden Light" panose="00000400000000000000" pitchFamily="50" charset="-18"/>
            </a:endParaRPr>
          </a:p>
        </p:txBody>
      </p:sp>
      <p:sp>
        <p:nvSpPr>
          <p:cNvPr id="23" name="Flowchart: Alternate Process 22">
            <a:extLst>
              <a:ext uri="{FF2B5EF4-FFF2-40B4-BE49-F238E27FC236}">
                <a16:creationId xmlns:a16="http://schemas.microsoft.com/office/drawing/2014/main" id="{A96B4FF9-D9F8-47AB-9803-D61C68268346}"/>
              </a:ext>
            </a:extLst>
          </p:cNvPr>
          <p:cNvSpPr/>
          <p:nvPr/>
        </p:nvSpPr>
        <p:spPr>
          <a:xfrm>
            <a:off x="8847021" y="2928719"/>
            <a:ext cx="1654871" cy="273132"/>
          </a:xfrm>
          <a:prstGeom prst="flowChartAlternateProcess">
            <a:avLst/>
          </a:prstGeom>
          <a:solidFill>
            <a:srgbClr val="45BF9A"/>
          </a:solidFill>
          <a:ln>
            <a:solidFill>
              <a:srgbClr val="45BF9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b="1" dirty="0" smtClean="0">
                <a:latin typeface="Maiden Light" panose="00000400000000000000" pitchFamily="50" charset="-18"/>
              </a:rPr>
              <a:t>15.10 TSG-4</a:t>
            </a:r>
            <a:endParaRPr lang="en-GB" sz="1100" b="1" dirty="0">
              <a:latin typeface="Maiden Light" panose="00000400000000000000" pitchFamily="50" charset="-18"/>
            </a:endParaRPr>
          </a:p>
        </p:txBody>
      </p:sp>
      <p:sp>
        <p:nvSpPr>
          <p:cNvPr id="24" name="Flowchart: Alternate Process 23">
            <a:extLst>
              <a:ext uri="{FF2B5EF4-FFF2-40B4-BE49-F238E27FC236}">
                <a16:creationId xmlns:a16="http://schemas.microsoft.com/office/drawing/2014/main" id="{D7ADD3E9-DFB5-4117-AD74-BD42E2D5D48E}"/>
              </a:ext>
            </a:extLst>
          </p:cNvPr>
          <p:cNvSpPr/>
          <p:nvPr/>
        </p:nvSpPr>
        <p:spPr>
          <a:xfrm>
            <a:off x="10505683" y="3327395"/>
            <a:ext cx="1584000" cy="246457"/>
          </a:xfrm>
          <a:prstGeom prst="flowChartAlternateProcess">
            <a:avLst/>
          </a:prstGeom>
          <a:solidFill>
            <a:srgbClr val="45BF9A"/>
          </a:solidFill>
          <a:ln>
            <a:solidFill>
              <a:srgbClr val="45BF9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b="1" dirty="0" smtClean="0">
                <a:latin typeface="Maiden Light" panose="00000400000000000000" pitchFamily="50" charset="-18"/>
              </a:rPr>
              <a:t>16.20 TSG-3</a:t>
            </a:r>
            <a:endParaRPr lang="en-GB" sz="1100" b="1" dirty="0">
              <a:latin typeface="Maiden Light" panose="00000400000000000000" pitchFamily="50" charset="-18"/>
            </a:endParaRPr>
          </a:p>
        </p:txBody>
      </p:sp>
      <p:sp>
        <p:nvSpPr>
          <p:cNvPr id="32" name="Flowchart: Alternate Process 31">
            <a:extLst>
              <a:ext uri="{FF2B5EF4-FFF2-40B4-BE49-F238E27FC236}">
                <a16:creationId xmlns:a16="http://schemas.microsoft.com/office/drawing/2014/main" id="{8C230CFD-70A4-45FB-8CD9-E94E60138AB9}"/>
              </a:ext>
            </a:extLst>
          </p:cNvPr>
          <p:cNvSpPr/>
          <p:nvPr/>
        </p:nvSpPr>
        <p:spPr>
          <a:xfrm>
            <a:off x="7276857" y="4109616"/>
            <a:ext cx="2397600" cy="259104"/>
          </a:xfrm>
          <a:prstGeom prst="flowChartAlternateProcess">
            <a:avLst/>
          </a:prstGeom>
          <a:solidFill>
            <a:srgbClr val="F6BC20"/>
          </a:solidFill>
          <a:ln>
            <a:solidFill>
              <a:srgbClr val="F6BC2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b="1" dirty="0" smtClean="0">
                <a:solidFill>
                  <a:schemeClr val="tx1"/>
                </a:solidFill>
                <a:latin typeface="Maiden Light" panose="00000400000000000000" pitchFamily="50" charset="-18"/>
              </a:rPr>
              <a:t>14.00 Public procurement conference</a:t>
            </a:r>
            <a:endParaRPr lang="en-GB" sz="1000" b="1" dirty="0">
              <a:solidFill>
                <a:schemeClr val="tx1"/>
              </a:solidFill>
              <a:latin typeface="Maiden Light" panose="00000400000000000000" pitchFamily="50" charset="-18"/>
            </a:endParaRPr>
          </a:p>
        </p:txBody>
      </p:sp>
      <p:sp>
        <p:nvSpPr>
          <p:cNvPr id="33" name="Flowchart: Alternate Process 32">
            <a:extLst>
              <a:ext uri="{FF2B5EF4-FFF2-40B4-BE49-F238E27FC236}">
                <a16:creationId xmlns:a16="http://schemas.microsoft.com/office/drawing/2014/main" id="{B0C69AC3-BE48-4190-9C52-CBEBD0A9FF1C}"/>
              </a:ext>
            </a:extLst>
          </p:cNvPr>
          <p:cNvSpPr/>
          <p:nvPr/>
        </p:nvSpPr>
        <p:spPr>
          <a:xfrm>
            <a:off x="9674457" y="4528727"/>
            <a:ext cx="2397600" cy="373961"/>
          </a:xfrm>
          <a:prstGeom prst="flowChartAlternateProcess">
            <a:avLst/>
          </a:prstGeom>
          <a:solidFill>
            <a:srgbClr val="F6BC20"/>
          </a:solidFill>
          <a:ln>
            <a:solidFill>
              <a:srgbClr val="F6BC2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b="1" dirty="0" smtClean="0">
                <a:solidFill>
                  <a:schemeClr val="tx1"/>
                </a:solidFill>
                <a:latin typeface="Maiden Light" panose="00000400000000000000" pitchFamily="50" charset="-18"/>
              </a:rPr>
              <a:t>15.40 Simplified Cost </a:t>
            </a:r>
            <a:r>
              <a:rPr lang="hr-HR" sz="1000" b="1" dirty="0" err="1" smtClean="0">
                <a:solidFill>
                  <a:schemeClr val="tx1"/>
                </a:solidFill>
                <a:latin typeface="Maiden Light" panose="00000400000000000000" pitchFamily="50" charset="-18"/>
              </a:rPr>
              <a:t>Options</a:t>
            </a:r>
            <a:r>
              <a:rPr lang="en-GB" sz="1000" b="1" dirty="0" smtClean="0">
                <a:solidFill>
                  <a:schemeClr val="tx1"/>
                </a:solidFill>
                <a:latin typeface="Maiden Light" panose="00000400000000000000" pitchFamily="50" charset="-18"/>
              </a:rPr>
              <a:t> conference</a:t>
            </a:r>
            <a:endParaRPr lang="en-GB" sz="1000" b="1" dirty="0">
              <a:solidFill>
                <a:schemeClr val="tx1"/>
              </a:solidFill>
              <a:latin typeface="Maiden Light" panose="00000400000000000000" pitchFamily="50" charset="-18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D62CCEF1-D2E7-4AF3-993B-872BBDC8C2EE}"/>
              </a:ext>
            </a:extLst>
          </p:cNvPr>
          <p:cNvSpPr/>
          <p:nvPr/>
        </p:nvSpPr>
        <p:spPr>
          <a:xfrm rot="16200000">
            <a:off x="3971420" y="3598751"/>
            <a:ext cx="5953933" cy="5378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 smtClean="0">
                <a:solidFill>
                  <a:schemeClr val="tx1"/>
                </a:solidFill>
                <a:latin typeface="Maiden Light" panose="00000400000000000000" pitchFamily="50" charset="-18"/>
              </a:rPr>
              <a:t>LUNCH 12.45</a:t>
            </a:r>
            <a:r>
              <a:rPr lang="hr-HR" sz="2400" b="1" dirty="0" smtClean="0">
                <a:solidFill>
                  <a:schemeClr val="tx1"/>
                </a:solidFill>
                <a:latin typeface="Maiden Light" panose="00000400000000000000" pitchFamily="50" charset="-18"/>
              </a:rPr>
              <a:t> – 14.00</a:t>
            </a:r>
            <a:endParaRPr lang="en-GB" sz="2400" b="1" dirty="0">
              <a:solidFill>
                <a:schemeClr val="tx1"/>
              </a:solidFill>
              <a:latin typeface="Maiden Light" panose="00000400000000000000" pitchFamily="50" charset="-18"/>
            </a:endParaRPr>
          </a:p>
        </p:txBody>
      </p:sp>
      <p:sp>
        <p:nvSpPr>
          <p:cNvPr id="40" name="Flowchart: Alternate Process 39">
            <a:extLst>
              <a:ext uri="{FF2B5EF4-FFF2-40B4-BE49-F238E27FC236}">
                <a16:creationId xmlns:a16="http://schemas.microsoft.com/office/drawing/2014/main" id="{12E7B968-2F98-471F-909C-505E08300B0B}"/>
              </a:ext>
            </a:extLst>
          </p:cNvPr>
          <p:cNvSpPr/>
          <p:nvPr/>
        </p:nvSpPr>
        <p:spPr>
          <a:xfrm>
            <a:off x="60385" y="225378"/>
            <a:ext cx="1535501" cy="603092"/>
          </a:xfrm>
          <a:prstGeom prst="flowChartAlternateProcess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100" b="1" dirty="0" smtClean="0">
                <a:latin typeface="Maiden Light" panose="00000400000000000000" pitchFamily="50" charset="-18"/>
              </a:rPr>
              <a:t>9.00 AIC</a:t>
            </a:r>
            <a:r>
              <a:rPr lang="hr-HR" sz="1100" b="1" dirty="0" smtClean="0">
                <a:latin typeface="Maiden Light" panose="00000400000000000000" pitchFamily="50" charset="-18"/>
              </a:rPr>
              <a:t> </a:t>
            </a:r>
            <a:r>
              <a:rPr lang="en-GB" sz="1100" b="1" dirty="0" smtClean="0">
                <a:latin typeface="Maiden Light" panose="00000400000000000000" pitchFamily="50" charset="-18"/>
              </a:rPr>
              <a:t>/</a:t>
            </a:r>
            <a:r>
              <a:rPr lang="hr-HR" sz="1100" b="1" dirty="0" smtClean="0">
                <a:latin typeface="Maiden Light" panose="00000400000000000000" pitchFamily="50" charset="-18"/>
              </a:rPr>
              <a:t> </a:t>
            </a:r>
            <a:r>
              <a:rPr lang="en-GB" sz="1100" b="1" dirty="0" smtClean="0">
                <a:latin typeface="Maiden Light" panose="00000400000000000000" pitchFamily="50" charset="-18"/>
              </a:rPr>
              <a:t>EUSAIR Ministerial meeting</a:t>
            </a:r>
            <a:endParaRPr lang="en-GB" sz="1100" b="1" dirty="0">
              <a:latin typeface="Maiden Light" panose="00000400000000000000" pitchFamily="50" charset="-18"/>
            </a:endParaRPr>
          </a:p>
        </p:txBody>
      </p:sp>
      <p:sp>
        <p:nvSpPr>
          <p:cNvPr id="41" name="Flowchart: Alternate Process 40">
            <a:extLst>
              <a:ext uri="{FF2B5EF4-FFF2-40B4-BE49-F238E27FC236}">
                <a16:creationId xmlns:a16="http://schemas.microsoft.com/office/drawing/2014/main" id="{3977CC01-C0E2-4219-8D46-B675F9D3FC9D}"/>
              </a:ext>
            </a:extLst>
          </p:cNvPr>
          <p:cNvSpPr/>
          <p:nvPr/>
        </p:nvSpPr>
        <p:spPr>
          <a:xfrm>
            <a:off x="5261185" y="1875007"/>
            <a:ext cx="1332541" cy="363096"/>
          </a:xfrm>
          <a:prstGeom prst="flowChartAlternateProcess">
            <a:avLst/>
          </a:prstGeom>
          <a:solidFill>
            <a:srgbClr val="4472C4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100" b="1" dirty="0" smtClean="0">
                <a:latin typeface="Maiden Light" panose="00000400000000000000" pitchFamily="50" charset="-18"/>
              </a:rPr>
              <a:t>12.30 Presidency Handover</a:t>
            </a:r>
            <a:endParaRPr lang="en-GB" sz="1100" b="1" dirty="0">
              <a:latin typeface="Maiden Light" panose="00000400000000000000" pitchFamily="50" charset="-18"/>
            </a:endParaRPr>
          </a:p>
        </p:txBody>
      </p:sp>
      <p:sp>
        <p:nvSpPr>
          <p:cNvPr id="42" name="Flowchart: Alternate Process 41">
            <a:extLst>
              <a:ext uri="{FF2B5EF4-FFF2-40B4-BE49-F238E27FC236}">
                <a16:creationId xmlns:a16="http://schemas.microsoft.com/office/drawing/2014/main" id="{3BF60EB9-4643-472B-900E-0AC3AEFD591B}"/>
              </a:ext>
            </a:extLst>
          </p:cNvPr>
          <p:cNvSpPr/>
          <p:nvPr/>
        </p:nvSpPr>
        <p:spPr>
          <a:xfrm>
            <a:off x="7276857" y="5674071"/>
            <a:ext cx="2397600" cy="373960"/>
          </a:xfrm>
          <a:prstGeom prst="flowChartAlternateProcess">
            <a:avLst/>
          </a:prstGeom>
          <a:solidFill>
            <a:srgbClr val="EB3D3A"/>
          </a:solidFill>
          <a:ln>
            <a:solidFill>
              <a:srgbClr val="EB3D3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b="1" dirty="0" smtClean="0">
                <a:solidFill>
                  <a:schemeClr val="bg1"/>
                </a:solidFill>
                <a:latin typeface="Maiden Light" panose="00000400000000000000" pitchFamily="50" charset="-18"/>
              </a:rPr>
              <a:t>14.00 Forum of Adriatic and Ionian Cities (FAIC)</a:t>
            </a:r>
            <a:endParaRPr lang="en-GB" sz="1000" b="1" dirty="0">
              <a:solidFill>
                <a:schemeClr val="bg1"/>
              </a:solidFill>
              <a:latin typeface="Maiden Light" panose="00000400000000000000" pitchFamily="50" charset="-18"/>
            </a:endParaRPr>
          </a:p>
        </p:txBody>
      </p:sp>
      <p:sp>
        <p:nvSpPr>
          <p:cNvPr id="43" name="Flowchart: Alternate Process 42">
            <a:extLst>
              <a:ext uri="{FF2B5EF4-FFF2-40B4-BE49-F238E27FC236}">
                <a16:creationId xmlns:a16="http://schemas.microsoft.com/office/drawing/2014/main" id="{AF69A351-4D1E-4C3C-9A35-3B6C2C98D036}"/>
              </a:ext>
            </a:extLst>
          </p:cNvPr>
          <p:cNvSpPr/>
          <p:nvPr/>
        </p:nvSpPr>
        <p:spPr>
          <a:xfrm>
            <a:off x="9674457" y="6142119"/>
            <a:ext cx="2397600" cy="373961"/>
          </a:xfrm>
          <a:prstGeom prst="flowChartAlternateProcess">
            <a:avLst/>
          </a:prstGeom>
          <a:solidFill>
            <a:srgbClr val="EB3D3A"/>
          </a:solidFill>
          <a:ln>
            <a:solidFill>
              <a:srgbClr val="EB3D3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b="1" dirty="0" smtClean="0">
                <a:solidFill>
                  <a:schemeClr val="bg1"/>
                </a:solidFill>
                <a:latin typeface="Maiden Light" panose="00000400000000000000" pitchFamily="50" charset="-18"/>
              </a:rPr>
              <a:t>15.40 Forum of the A-I Chambers of Commerce</a:t>
            </a:r>
            <a:endParaRPr lang="en-GB" sz="1000" b="1" dirty="0">
              <a:solidFill>
                <a:schemeClr val="bg1"/>
              </a:solidFill>
              <a:latin typeface="Maiden Light" panose="00000400000000000000" pitchFamily="50" charset="-18"/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A6B17ACF-5AFB-4E3D-9752-B3538D26ED83}"/>
              </a:ext>
            </a:extLst>
          </p:cNvPr>
          <p:cNvSpPr txBox="1"/>
          <p:nvPr/>
        </p:nvSpPr>
        <p:spPr>
          <a:xfrm>
            <a:off x="8828899" y="225378"/>
            <a:ext cx="3022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2400" b="1" dirty="0" smtClean="0">
                <a:solidFill>
                  <a:srgbClr val="7030A0"/>
                </a:solidFill>
              </a:rPr>
              <a:t>Wednesday, 15 May</a:t>
            </a:r>
            <a:endParaRPr lang="en-GB" sz="24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5796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36A4920F-0A0A-4873-AB0E-22A9E6FC2E27}"/>
              </a:ext>
            </a:extLst>
          </p:cNvPr>
          <p:cNvSpPr/>
          <p:nvPr/>
        </p:nvSpPr>
        <p:spPr>
          <a:xfrm>
            <a:off x="60385" y="891917"/>
            <a:ext cx="1535501" cy="1440000"/>
          </a:xfrm>
          <a:prstGeom prst="rect">
            <a:avLst/>
          </a:prstGeom>
          <a:solidFill>
            <a:srgbClr val="4472C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 smtClean="0">
                <a:latin typeface="Maiden Light" panose="00000400000000000000" pitchFamily="50" charset="-18"/>
              </a:rPr>
              <a:t>MAIN HALL 	</a:t>
            </a:r>
            <a:endParaRPr lang="en-GB" sz="2000" dirty="0">
              <a:latin typeface="Maiden Light" panose="00000400000000000000" pitchFamily="50" charset="-18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2591068-2865-4E3F-A40A-48953D329873}"/>
              </a:ext>
            </a:extLst>
          </p:cNvPr>
          <p:cNvSpPr/>
          <p:nvPr/>
        </p:nvSpPr>
        <p:spPr>
          <a:xfrm>
            <a:off x="1595886" y="890698"/>
            <a:ext cx="10535729" cy="1440000"/>
          </a:xfrm>
          <a:prstGeom prst="rect">
            <a:avLst/>
          </a:prstGeom>
          <a:solidFill>
            <a:srgbClr val="B0C3E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Maiden Light" panose="00000400000000000000" pitchFamily="50" charset="-18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6507A22-375C-45E1-A7CF-3C335DEEF97E}"/>
              </a:ext>
            </a:extLst>
          </p:cNvPr>
          <p:cNvSpPr/>
          <p:nvPr/>
        </p:nvSpPr>
        <p:spPr>
          <a:xfrm>
            <a:off x="60385" y="2400175"/>
            <a:ext cx="1535501" cy="1440000"/>
          </a:xfrm>
          <a:prstGeom prst="rect">
            <a:avLst/>
          </a:prstGeom>
          <a:solidFill>
            <a:srgbClr val="45BF9A"/>
          </a:solidFill>
          <a:ln>
            <a:solidFill>
              <a:srgbClr val="45BF9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 smtClean="0">
                <a:latin typeface="Maiden Light" panose="00000400000000000000" pitchFamily="50" charset="-18"/>
              </a:rPr>
              <a:t>Conference Hall #1</a:t>
            </a:r>
            <a:endParaRPr lang="en-GB" sz="2000" dirty="0">
              <a:latin typeface="Maiden Light" panose="00000400000000000000" pitchFamily="50" charset="-18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66BA4388-F8AA-417B-AAE8-7BA3D3AB03AE}"/>
              </a:ext>
            </a:extLst>
          </p:cNvPr>
          <p:cNvSpPr/>
          <p:nvPr/>
        </p:nvSpPr>
        <p:spPr>
          <a:xfrm>
            <a:off x="1595886" y="2400175"/>
            <a:ext cx="10535729" cy="1440000"/>
          </a:xfrm>
          <a:prstGeom prst="rect">
            <a:avLst/>
          </a:prstGeom>
          <a:solidFill>
            <a:srgbClr val="9CDCCB"/>
          </a:solidFill>
          <a:ln>
            <a:solidFill>
              <a:srgbClr val="45BF9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  <a:latin typeface="Maiden Light" panose="00000400000000000000" pitchFamily="50" charset="-18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A929974-228E-43EE-B2C2-67F4D72726EB}"/>
              </a:ext>
            </a:extLst>
          </p:cNvPr>
          <p:cNvSpPr/>
          <p:nvPr/>
        </p:nvSpPr>
        <p:spPr>
          <a:xfrm>
            <a:off x="60385" y="3902403"/>
            <a:ext cx="1535501" cy="1440000"/>
          </a:xfrm>
          <a:prstGeom prst="rect">
            <a:avLst/>
          </a:prstGeom>
          <a:solidFill>
            <a:srgbClr val="F6BC20"/>
          </a:solidFill>
          <a:ln>
            <a:solidFill>
              <a:srgbClr val="F9C21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GB" sz="2000" dirty="0" smtClean="0">
                <a:solidFill>
                  <a:schemeClr val="tx1"/>
                </a:solidFill>
                <a:latin typeface="Maiden Light" panose="00000400000000000000" pitchFamily="50" charset="-18"/>
              </a:rPr>
              <a:t>Conference Hall #2</a:t>
            </a:r>
            <a:endParaRPr lang="en-GB" sz="2000" dirty="0">
              <a:solidFill>
                <a:schemeClr val="tx1"/>
              </a:solidFill>
              <a:latin typeface="Maiden Light" panose="00000400000000000000" pitchFamily="50" charset="-18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8E87B031-82E9-49AF-8AAB-D530075A14CA}"/>
              </a:ext>
            </a:extLst>
          </p:cNvPr>
          <p:cNvSpPr/>
          <p:nvPr/>
        </p:nvSpPr>
        <p:spPr>
          <a:xfrm>
            <a:off x="1595886" y="3902403"/>
            <a:ext cx="10535729" cy="1440000"/>
          </a:xfrm>
          <a:prstGeom prst="rect">
            <a:avLst/>
          </a:prstGeom>
          <a:solidFill>
            <a:srgbClr val="F6E894"/>
          </a:solidFill>
          <a:ln>
            <a:solidFill>
              <a:srgbClr val="F9C21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Maiden Light" panose="00000400000000000000" pitchFamily="50" charset="-18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350972F-21C4-480C-97D5-E8BA49460F65}"/>
              </a:ext>
            </a:extLst>
          </p:cNvPr>
          <p:cNvSpPr/>
          <p:nvPr/>
        </p:nvSpPr>
        <p:spPr>
          <a:xfrm>
            <a:off x="60385" y="5404631"/>
            <a:ext cx="1535501" cy="1440000"/>
          </a:xfrm>
          <a:prstGeom prst="rect">
            <a:avLst/>
          </a:prstGeom>
          <a:solidFill>
            <a:srgbClr val="EB3D3A"/>
          </a:solidFill>
          <a:ln>
            <a:solidFill>
              <a:srgbClr val="EB3D3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GB" sz="2000" dirty="0" smtClean="0">
                <a:solidFill>
                  <a:prstClr val="white"/>
                </a:solidFill>
                <a:latin typeface="Maiden Light" panose="00000400000000000000" pitchFamily="50" charset="-18"/>
              </a:rPr>
              <a:t>Conference Hall #3</a:t>
            </a:r>
            <a:endParaRPr lang="en-GB" sz="2000" dirty="0">
              <a:solidFill>
                <a:prstClr val="white"/>
              </a:solidFill>
              <a:latin typeface="Maiden Light" panose="00000400000000000000" pitchFamily="50" charset="-18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6D7AA1B4-087E-403E-B310-5D2C3E1D6D1D}"/>
              </a:ext>
            </a:extLst>
          </p:cNvPr>
          <p:cNvSpPr/>
          <p:nvPr/>
        </p:nvSpPr>
        <p:spPr>
          <a:xfrm>
            <a:off x="1595886" y="5404631"/>
            <a:ext cx="10535729" cy="1440000"/>
          </a:xfrm>
          <a:prstGeom prst="rect">
            <a:avLst/>
          </a:prstGeom>
          <a:solidFill>
            <a:srgbClr val="F79593"/>
          </a:solidFill>
          <a:ln>
            <a:solidFill>
              <a:srgbClr val="EB3D3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Maiden Light" panose="00000400000000000000" pitchFamily="50" charset="-18"/>
            </a:endParaRPr>
          </a:p>
        </p:txBody>
      </p:sp>
      <p:sp>
        <p:nvSpPr>
          <p:cNvPr id="32" name="Flowchart: Alternate Process 31">
            <a:extLst>
              <a:ext uri="{FF2B5EF4-FFF2-40B4-BE49-F238E27FC236}">
                <a16:creationId xmlns:a16="http://schemas.microsoft.com/office/drawing/2014/main" id="{8C230CFD-70A4-45FB-8CD9-E94E60138AB9}"/>
              </a:ext>
            </a:extLst>
          </p:cNvPr>
          <p:cNvSpPr/>
          <p:nvPr/>
        </p:nvSpPr>
        <p:spPr>
          <a:xfrm>
            <a:off x="7474060" y="4628312"/>
            <a:ext cx="2230030" cy="319280"/>
          </a:xfrm>
          <a:prstGeom prst="flowChartAlternateProcess">
            <a:avLst/>
          </a:prstGeom>
          <a:solidFill>
            <a:srgbClr val="F6BC20"/>
          </a:solidFill>
          <a:ln>
            <a:solidFill>
              <a:srgbClr val="F6BC2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b="1" dirty="0" smtClean="0">
                <a:solidFill>
                  <a:schemeClr val="tx1"/>
                </a:solidFill>
                <a:latin typeface="Maiden Light" panose="00000400000000000000" pitchFamily="50" charset="-18"/>
              </a:rPr>
              <a:t>14.30 Adriatic Ionian Youth Organisations Forum</a:t>
            </a:r>
            <a:endParaRPr lang="en-GB" sz="1000" b="1" dirty="0">
              <a:solidFill>
                <a:schemeClr val="tx1"/>
              </a:solidFill>
              <a:latin typeface="Maiden Light" panose="00000400000000000000" pitchFamily="50" charset="-18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D62CCEF1-D2E7-4AF3-993B-872BBDC8C2EE}"/>
              </a:ext>
            </a:extLst>
          </p:cNvPr>
          <p:cNvSpPr/>
          <p:nvPr/>
        </p:nvSpPr>
        <p:spPr>
          <a:xfrm rot="16200000">
            <a:off x="4131529" y="3591291"/>
            <a:ext cx="5953932" cy="55274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 smtClean="0">
                <a:solidFill>
                  <a:schemeClr val="tx1"/>
                </a:solidFill>
                <a:latin typeface="Maiden Light" panose="00000400000000000000" pitchFamily="50" charset="-18"/>
              </a:rPr>
              <a:t>LUNCH 13.15</a:t>
            </a:r>
            <a:r>
              <a:rPr lang="hr-HR" sz="2400" b="1" dirty="0" smtClean="0">
                <a:solidFill>
                  <a:schemeClr val="tx1"/>
                </a:solidFill>
                <a:latin typeface="Maiden Light" panose="00000400000000000000" pitchFamily="50" charset="-18"/>
              </a:rPr>
              <a:t> – 14.30</a:t>
            </a:r>
            <a:endParaRPr lang="en-GB" sz="2400" b="1" dirty="0">
              <a:solidFill>
                <a:schemeClr val="tx1"/>
              </a:solidFill>
              <a:latin typeface="Maiden Light" panose="00000400000000000000" pitchFamily="50" charset="-18"/>
            </a:endParaRPr>
          </a:p>
        </p:txBody>
      </p:sp>
      <p:sp>
        <p:nvSpPr>
          <p:cNvPr id="42" name="Flowchart: Alternate Process 41">
            <a:extLst>
              <a:ext uri="{FF2B5EF4-FFF2-40B4-BE49-F238E27FC236}">
                <a16:creationId xmlns:a16="http://schemas.microsoft.com/office/drawing/2014/main" id="{3BF60EB9-4643-472B-900E-0AC3AEFD591B}"/>
              </a:ext>
            </a:extLst>
          </p:cNvPr>
          <p:cNvSpPr/>
          <p:nvPr/>
        </p:nvSpPr>
        <p:spPr>
          <a:xfrm>
            <a:off x="3746795" y="5900353"/>
            <a:ext cx="2996134" cy="373960"/>
          </a:xfrm>
          <a:prstGeom prst="flowChartAlternateProcess">
            <a:avLst/>
          </a:prstGeom>
          <a:solidFill>
            <a:srgbClr val="EB3D3A"/>
          </a:solidFill>
          <a:ln>
            <a:solidFill>
              <a:srgbClr val="EB3D3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b="1" dirty="0" smtClean="0">
                <a:solidFill>
                  <a:schemeClr val="bg1"/>
                </a:solidFill>
                <a:latin typeface="Maiden Light" panose="00000400000000000000" pitchFamily="50" charset="-18"/>
              </a:rPr>
              <a:t>11.00 B2B Forum </a:t>
            </a:r>
            <a:endParaRPr lang="en-GB" sz="1100" b="1" dirty="0">
              <a:solidFill>
                <a:schemeClr val="bg1"/>
              </a:solidFill>
              <a:latin typeface="Maiden Light" panose="00000400000000000000" pitchFamily="50" charset="-18"/>
            </a:endParaRPr>
          </a:p>
        </p:txBody>
      </p:sp>
      <p:sp>
        <p:nvSpPr>
          <p:cNvPr id="25" name="Flowchart: Alternate Process 24">
            <a:extLst>
              <a:ext uri="{FF2B5EF4-FFF2-40B4-BE49-F238E27FC236}">
                <a16:creationId xmlns:a16="http://schemas.microsoft.com/office/drawing/2014/main" id="{3E1DBABD-0367-4EAC-BAF6-068DE69B2F44}"/>
              </a:ext>
            </a:extLst>
          </p:cNvPr>
          <p:cNvSpPr/>
          <p:nvPr/>
        </p:nvSpPr>
        <p:spPr>
          <a:xfrm>
            <a:off x="1637681" y="2468573"/>
            <a:ext cx="1400717" cy="393536"/>
          </a:xfrm>
          <a:prstGeom prst="flowChartAlternateProcess">
            <a:avLst/>
          </a:prstGeom>
          <a:solidFill>
            <a:srgbClr val="45BF9A"/>
          </a:solidFill>
          <a:ln>
            <a:solidFill>
              <a:srgbClr val="45BF9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b="1" dirty="0" smtClean="0">
                <a:latin typeface="Maiden Light" panose="00000400000000000000" pitchFamily="50" charset="-18"/>
              </a:rPr>
              <a:t>9.30 TSG-2 TRANSPORT</a:t>
            </a:r>
            <a:endParaRPr lang="en-GB" sz="1100" b="1" dirty="0">
              <a:latin typeface="Maiden Light" panose="00000400000000000000" pitchFamily="50" charset="-18"/>
            </a:endParaRPr>
          </a:p>
        </p:txBody>
      </p:sp>
      <p:sp>
        <p:nvSpPr>
          <p:cNvPr id="26" name="Flowchart: Alternate Process 25">
            <a:extLst>
              <a:ext uri="{FF2B5EF4-FFF2-40B4-BE49-F238E27FC236}">
                <a16:creationId xmlns:a16="http://schemas.microsoft.com/office/drawing/2014/main" id="{093862CE-BC08-4AC6-A5D0-0909E9302FE5}"/>
              </a:ext>
            </a:extLst>
          </p:cNvPr>
          <p:cNvSpPr/>
          <p:nvPr/>
        </p:nvSpPr>
        <p:spPr>
          <a:xfrm>
            <a:off x="3699536" y="2760617"/>
            <a:ext cx="1459393" cy="379706"/>
          </a:xfrm>
          <a:prstGeom prst="flowChartAlternateProcess">
            <a:avLst/>
          </a:prstGeom>
          <a:solidFill>
            <a:srgbClr val="45BF9A"/>
          </a:solidFill>
          <a:ln>
            <a:solidFill>
              <a:srgbClr val="45BF9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b="1" dirty="0" smtClean="0">
                <a:latin typeface="Maiden Light" panose="00000400000000000000" pitchFamily="50" charset="-18"/>
              </a:rPr>
              <a:t>11.00 TSG-2 ENERGY</a:t>
            </a:r>
            <a:endParaRPr lang="en-GB" sz="1100" b="1" dirty="0">
              <a:latin typeface="Maiden Light" panose="00000400000000000000" pitchFamily="50" charset="-18"/>
            </a:endParaRPr>
          </a:p>
        </p:txBody>
      </p:sp>
      <p:sp>
        <p:nvSpPr>
          <p:cNvPr id="27" name="Flowchart: Alternate Process 26">
            <a:extLst>
              <a:ext uri="{FF2B5EF4-FFF2-40B4-BE49-F238E27FC236}">
                <a16:creationId xmlns:a16="http://schemas.microsoft.com/office/drawing/2014/main" id="{2CD07375-F9F3-4413-99C2-92340F02BFD3}"/>
              </a:ext>
            </a:extLst>
          </p:cNvPr>
          <p:cNvSpPr/>
          <p:nvPr/>
        </p:nvSpPr>
        <p:spPr>
          <a:xfrm>
            <a:off x="5200861" y="3140324"/>
            <a:ext cx="1542069" cy="367268"/>
          </a:xfrm>
          <a:prstGeom prst="flowChartAlternateProcess">
            <a:avLst/>
          </a:prstGeom>
          <a:solidFill>
            <a:srgbClr val="45BF9A"/>
          </a:solidFill>
          <a:ln>
            <a:solidFill>
              <a:srgbClr val="45BF9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1100" b="1" dirty="0" smtClean="0">
                <a:latin typeface="Maiden Light" panose="00000400000000000000" pitchFamily="50" charset="-18"/>
              </a:rPr>
              <a:t>12.10</a:t>
            </a:r>
            <a:r>
              <a:rPr lang="en-GB" sz="1100" b="1" dirty="0" smtClean="0">
                <a:latin typeface="Maiden Light" panose="00000400000000000000" pitchFamily="50" charset="-18"/>
              </a:rPr>
              <a:t> TSG-</a:t>
            </a:r>
            <a:r>
              <a:rPr lang="hr-HR" sz="1100" b="1" dirty="0" smtClean="0">
                <a:latin typeface="Maiden Light" panose="00000400000000000000" pitchFamily="50" charset="-18"/>
              </a:rPr>
              <a:t>1</a:t>
            </a:r>
            <a:endParaRPr lang="en-GB" sz="1100" b="1" dirty="0">
              <a:latin typeface="Maiden Light" panose="00000400000000000000" pitchFamily="50" charset="-18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D4815134-5091-4D0F-8CFB-CE4F5A0A1104}"/>
              </a:ext>
            </a:extLst>
          </p:cNvPr>
          <p:cNvSpPr/>
          <p:nvPr/>
        </p:nvSpPr>
        <p:spPr>
          <a:xfrm rot="16200000">
            <a:off x="392000" y="3579028"/>
            <a:ext cx="5953934" cy="57727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 smtClean="0">
                <a:solidFill>
                  <a:schemeClr val="tx1"/>
                </a:solidFill>
                <a:latin typeface="Maiden Light" panose="00000400000000000000" pitchFamily="50" charset="-18"/>
              </a:rPr>
              <a:t>COFFEE 10.30</a:t>
            </a:r>
            <a:r>
              <a:rPr lang="hr-HR" sz="2400" b="1" dirty="0" smtClean="0">
                <a:solidFill>
                  <a:schemeClr val="tx1"/>
                </a:solidFill>
                <a:latin typeface="Maiden Light" panose="00000400000000000000" pitchFamily="50" charset="-18"/>
              </a:rPr>
              <a:t> – 11.00</a:t>
            </a:r>
            <a:endParaRPr lang="en-GB" sz="2400" b="1" dirty="0">
              <a:solidFill>
                <a:schemeClr val="tx1"/>
              </a:solidFill>
              <a:latin typeface="Maiden Light" panose="00000400000000000000" pitchFamily="50" charset="-18"/>
            </a:endParaRPr>
          </a:p>
        </p:txBody>
      </p:sp>
      <p:sp>
        <p:nvSpPr>
          <p:cNvPr id="29" name="Flowchart: Alternate Process 28">
            <a:extLst>
              <a:ext uri="{FF2B5EF4-FFF2-40B4-BE49-F238E27FC236}">
                <a16:creationId xmlns:a16="http://schemas.microsoft.com/office/drawing/2014/main" id="{AEDD0227-0C97-4916-B33E-7A908546C3B6}"/>
              </a:ext>
            </a:extLst>
          </p:cNvPr>
          <p:cNvSpPr/>
          <p:nvPr/>
        </p:nvSpPr>
        <p:spPr>
          <a:xfrm>
            <a:off x="1639044" y="5526393"/>
            <a:ext cx="1399354" cy="373960"/>
          </a:xfrm>
          <a:prstGeom prst="flowChartAlternateProcess">
            <a:avLst/>
          </a:prstGeom>
          <a:solidFill>
            <a:srgbClr val="EB3D3A"/>
          </a:solidFill>
          <a:ln>
            <a:solidFill>
              <a:srgbClr val="EB3D3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b="1" dirty="0" smtClean="0">
                <a:solidFill>
                  <a:schemeClr val="bg1"/>
                </a:solidFill>
                <a:latin typeface="Maiden Light" panose="00000400000000000000" pitchFamily="50" charset="-18"/>
              </a:rPr>
              <a:t>9.30 UNIADRION</a:t>
            </a:r>
            <a:endParaRPr lang="en-GB" sz="1100" b="1" dirty="0">
              <a:solidFill>
                <a:schemeClr val="bg1"/>
              </a:solidFill>
              <a:latin typeface="Maiden Light" panose="00000400000000000000" pitchFamily="50" charset="-18"/>
            </a:endParaRPr>
          </a:p>
        </p:txBody>
      </p:sp>
      <p:sp>
        <p:nvSpPr>
          <p:cNvPr id="31" name="Flowchart: Alternate Process 30">
            <a:extLst>
              <a:ext uri="{FF2B5EF4-FFF2-40B4-BE49-F238E27FC236}">
                <a16:creationId xmlns:a16="http://schemas.microsoft.com/office/drawing/2014/main" id="{628FB7FA-539C-44D2-88AB-1082983F5388}"/>
              </a:ext>
            </a:extLst>
          </p:cNvPr>
          <p:cNvSpPr/>
          <p:nvPr/>
        </p:nvSpPr>
        <p:spPr>
          <a:xfrm>
            <a:off x="3746795" y="4221201"/>
            <a:ext cx="2996135" cy="307255"/>
          </a:xfrm>
          <a:prstGeom prst="flowChartAlternateProcess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b="1" dirty="0" smtClean="0">
                <a:solidFill>
                  <a:schemeClr val="tx1"/>
                </a:solidFill>
                <a:latin typeface="Maiden Light" panose="00000400000000000000" pitchFamily="50" charset="-18"/>
              </a:rPr>
              <a:t>11.00 Interact </a:t>
            </a:r>
            <a:r>
              <a:rPr lang="en-GB" sz="1100" b="1" dirty="0" err="1" smtClean="0">
                <a:solidFill>
                  <a:schemeClr val="tx1"/>
                </a:solidFill>
                <a:latin typeface="Maiden Light" panose="00000400000000000000" pitchFamily="50" charset="-18"/>
              </a:rPr>
              <a:t>MedLab</a:t>
            </a:r>
            <a:endParaRPr lang="en-GB" sz="1100" b="1" dirty="0">
              <a:solidFill>
                <a:schemeClr val="tx1"/>
              </a:solidFill>
              <a:latin typeface="Maiden Light" panose="00000400000000000000" pitchFamily="50" charset="-18"/>
            </a:endParaRPr>
          </a:p>
        </p:txBody>
      </p:sp>
      <p:sp>
        <p:nvSpPr>
          <p:cNvPr id="34" name="Flowchart: Alternate Process 33">
            <a:extLst>
              <a:ext uri="{FF2B5EF4-FFF2-40B4-BE49-F238E27FC236}">
                <a16:creationId xmlns:a16="http://schemas.microsoft.com/office/drawing/2014/main" id="{DAB914D1-F107-4FB6-A521-74EC55A85CFC}"/>
              </a:ext>
            </a:extLst>
          </p:cNvPr>
          <p:cNvSpPr/>
          <p:nvPr/>
        </p:nvSpPr>
        <p:spPr>
          <a:xfrm>
            <a:off x="7474061" y="3507592"/>
            <a:ext cx="2230030" cy="232028"/>
          </a:xfrm>
          <a:prstGeom prst="flowChartAlternateProcess">
            <a:avLst/>
          </a:prstGeom>
          <a:solidFill>
            <a:srgbClr val="45BF9A"/>
          </a:solidFill>
          <a:ln>
            <a:solidFill>
              <a:srgbClr val="45BF9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b="1" dirty="0" smtClean="0">
                <a:latin typeface="Maiden Light" panose="00000400000000000000" pitchFamily="50" charset="-18"/>
              </a:rPr>
              <a:t>14.30 IPA ADRION Event</a:t>
            </a:r>
            <a:endParaRPr lang="en-GB" sz="1100" b="1" dirty="0">
              <a:latin typeface="Maiden Light" panose="00000400000000000000" pitchFamily="50" charset="-18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E5851ABD-EE1B-429A-9A0E-0EB0F8BFA7F6}"/>
              </a:ext>
            </a:extLst>
          </p:cNvPr>
          <p:cNvSpPr txBox="1"/>
          <p:nvPr/>
        </p:nvSpPr>
        <p:spPr>
          <a:xfrm>
            <a:off x="8828899" y="225378"/>
            <a:ext cx="3022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2400" b="1" dirty="0" smtClean="0">
                <a:solidFill>
                  <a:srgbClr val="7030A0"/>
                </a:solidFill>
              </a:rPr>
              <a:t>Thursday, 16 May</a:t>
            </a:r>
            <a:endParaRPr lang="en-GB" sz="2400" b="1" dirty="0">
              <a:solidFill>
                <a:srgbClr val="7030A0"/>
              </a:solidFill>
            </a:endParaRPr>
          </a:p>
        </p:txBody>
      </p:sp>
      <p:sp>
        <p:nvSpPr>
          <p:cNvPr id="36" name="Flowchart: Alternate Process 35">
            <a:extLst>
              <a:ext uri="{FF2B5EF4-FFF2-40B4-BE49-F238E27FC236}">
                <a16:creationId xmlns:a16="http://schemas.microsoft.com/office/drawing/2014/main" id="{872B36F0-06B5-4331-8FE0-561470A45B01}"/>
              </a:ext>
            </a:extLst>
          </p:cNvPr>
          <p:cNvSpPr/>
          <p:nvPr/>
        </p:nvSpPr>
        <p:spPr>
          <a:xfrm>
            <a:off x="10721705" y="1840502"/>
            <a:ext cx="1332541" cy="426062"/>
          </a:xfrm>
          <a:prstGeom prst="flowChartAlternateProcess">
            <a:avLst/>
          </a:prstGeom>
          <a:solidFill>
            <a:srgbClr val="4472C4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100" b="1" dirty="0" smtClean="0">
                <a:latin typeface="Maiden Light" panose="00000400000000000000" pitchFamily="50" charset="-18"/>
              </a:rPr>
              <a:t>Closing of the Forum</a:t>
            </a:r>
            <a:endParaRPr lang="en-GB" sz="1100" b="1" dirty="0">
              <a:latin typeface="Maiden Light" panose="00000400000000000000" pitchFamily="50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31436543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</TotalTime>
  <Words>140</Words>
  <Application>Microsoft Office PowerPoint</Application>
  <PresentationFormat>Widescreen</PresentationFormat>
  <Paragraphs>35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Maiden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Luka Vujnović</dc:creator>
  <cp:lastModifiedBy>Sanjin Vlastelica</cp:lastModifiedBy>
  <cp:revision>18</cp:revision>
  <dcterms:created xsi:type="dcterms:W3CDTF">2024-02-15T10:43:04Z</dcterms:created>
  <dcterms:modified xsi:type="dcterms:W3CDTF">2024-02-15T13:33:16Z</dcterms:modified>
</cp:coreProperties>
</file>